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-1795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0"/>
            <a:ext cx="584775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/>
              <a:t>清掃済み</a:t>
            </a:r>
            <a:r>
              <a:rPr lang="en-US" altLang="ja-JP" sz="9600" dirty="0" smtClean="0">
                <a:solidFill>
                  <a:srgbClr val="FFFF00"/>
                </a:solidFill>
              </a:rPr>
              <a:t/>
            </a:r>
            <a:br>
              <a:rPr lang="en-US" altLang="ja-JP" sz="9600" dirty="0" smtClean="0">
                <a:solidFill>
                  <a:srgbClr val="FFFF00"/>
                </a:solidFill>
              </a:rPr>
            </a:br>
            <a:r>
              <a:rPr lang="ja-JP" altLang="en-US" sz="11500" dirty="0" smtClean="0">
                <a:solidFill>
                  <a:srgbClr val="FFFF00"/>
                </a:solidFill>
              </a:rPr>
              <a:t>トイレ使用</a:t>
            </a:r>
            <a:r>
              <a:rPr lang="en-US" altLang="ja-JP" sz="11500" dirty="0" smtClean="0">
                <a:solidFill>
                  <a:srgbClr val="FFFF00"/>
                </a:solidFill>
              </a:rPr>
              <a:t/>
            </a:r>
            <a:br>
              <a:rPr lang="en-US" altLang="ja-JP" sz="11500" dirty="0" smtClean="0">
                <a:solidFill>
                  <a:srgbClr val="FFFF00"/>
                </a:solidFill>
              </a:rPr>
            </a:br>
            <a:r>
              <a:rPr lang="ja-JP" altLang="en-US" sz="11500" dirty="0" smtClean="0">
                <a:solidFill>
                  <a:srgbClr val="FFFF00"/>
                </a:solidFill>
              </a:rPr>
              <a:t>出来ません</a:t>
            </a:r>
            <a:endParaRPr lang="en-US" altLang="ja-JP" sz="115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3655" y="0"/>
            <a:ext cx="5847755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清掃済み</a:t>
            </a:r>
            <a:r>
              <a:rPr lang="en-US" altLang="ja-JP" sz="13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/>
            </a:r>
            <a:br>
              <a:rPr lang="en-US" altLang="ja-JP" sz="138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15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トイレ使用</a:t>
            </a:r>
            <a:r>
              <a:rPr lang="en-US" altLang="ja-JP" sz="115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/>
            </a:r>
            <a:br>
              <a:rPr lang="en-US" altLang="ja-JP" sz="115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1500" dirty="0" smtClean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出来ません</a:t>
            </a:r>
            <a:endParaRPr lang="en-US" altLang="ja-JP" sz="11500" dirty="0" smtClean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1005842" y="2126474"/>
            <a:ext cx="4846318" cy="5436816"/>
            <a:chOff x="4322250" y="1935263"/>
            <a:chExt cx="2727906" cy="3060289"/>
          </a:xfrm>
        </p:grpSpPr>
        <p:sp>
          <p:nvSpPr>
            <p:cNvPr id="22" name="フリーフォーム 21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24" name="グループ化 23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" name="円/楕円 51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" name="フリーフォーム 24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フリーフォーム 27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星 4 47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星 4 48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星 4 49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星 4 50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1" y="5224481"/>
            <a:ext cx="6858000" cy="43242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ln w="19050">
                  <a:solidFill>
                    <a:schemeClr val="tx1"/>
                  </a:solidFill>
                </a:ln>
              </a:rPr>
              <a:t>清掃済み</a:t>
            </a:r>
            <a:r>
              <a:rPr lang="en-US" altLang="ja-JP" sz="60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60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トイレ使用</a:t>
            </a:r>
            <a:r>
              <a:rPr lang="en-US" altLang="ja-JP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出来ません</a:t>
            </a:r>
            <a:endParaRPr lang="ja-JP" altLang="en-US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1537857" y="734758"/>
            <a:ext cx="3782288" cy="4243140"/>
            <a:chOff x="4322250" y="1935263"/>
            <a:chExt cx="2727906" cy="3060289"/>
          </a:xfrm>
        </p:grpSpPr>
        <p:sp>
          <p:nvSpPr>
            <p:cNvPr id="24" name="フリーフォーム 23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5" name="円/楕円 54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55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" name="フリーフォーム 26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フリーフォーム 48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星 4 49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星 4 51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星 4 52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星 4 53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76997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" y="6009312"/>
            <a:ext cx="6858000" cy="35394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</a:rPr>
              <a:t>清掃済み</a:t>
            </a:r>
            <a:r>
              <a:rPr lang="en-US" altLang="ja-JP" sz="80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80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トイレ使用</a:t>
            </a:r>
            <a:r>
              <a:rPr lang="en-US" altLang="ja-JP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出来ません</a:t>
            </a:r>
            <a:endParaRPr lang="ja-JP" altLang="en-US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58" name="グループ化 57"/>
          <p:cNvGrpSpPr/>
          <p:nvPr/>
        </p:nvGrpSpPr>
        <p:grpSpPr>
          <a:xfrm>
            <a:off x="2057963" y="2526507"/>
            <a:ext cx="2742076" cy="3076184"/>
            <a:chOff x="4322250" y="1935263"/>
            <a:chExt cx="2727906" cy="3060289"/>
          </a:xfrm>
        </p:grpSpPr>
        <p:sp>
          <p:nvSpPr>
            <p:cNvPr id="59" name="フリーフォーム 58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70" name="円/楕円 69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円/楕円 70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2" name="フリーフォーム 61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フリーフォーム 64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星 4 65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星 4 66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星 4 67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星 4 68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" y="6009312"/>
            <a:ext cx="6858000" cy="35394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ln w="19050">
                  <a:solidFill>
                    <a:schemeClr val="tx1"/>
                  </a:solidFill>
                </a:ln>
              </a:rPr>
              <a:t>清掃済み</a:t>
            </a:r>
            <a:r>
              <a:rPr lang="en-US" altLang="ja-JP" sz="80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80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トイレ使用</a:t>
            </a:r>
            <a:r>
              <a:rPr lang="en-US" altLang="ja-JP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/>
            </a:r>
            <a:br>
              <a:rPr lang="en-US" altLang="ja-JP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出来ません</a:t>
            </a:r>
            <a:endParaRPr lang="ja-JP" altLang="en-US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057963" y="2526507"/>
            <a:ext cx="2742076" cy="3076184"/>
            <a:chOff x="4322250" y="1935263"/>
            <a:chExt cx="2727906" cy="3060289"/>
          </a:xfrm>
        </p:grpSpPr>
        <p:sp>
          <p:nvSpPr>
            <p:cNvPr id="32" name="フリーフォーム 31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6" name="円/楕円 55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56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" name="フリーフォーム 34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星 4 38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星 4 39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星 4 40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星 4 54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88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pop623_清掃済み_トイレ使用出来ません</dc:title>
  <dc:subject>pop623_清掃済み_トイレ使用出来ません</dc:subject>
  <dc:creator>http://www.digipot.net</dc:creator>
  <cp:lastModifiedBy/>
  <cp:revision>1</cp:revision>
  <dcterms:created xsi:type="dcterms:W3CDTF">2014-12-04T06:28:15Z</dcterms:created>
  <dcterms:modified xsi:type="dcterms:W3CDTF">2015-09-01T07:08:06Z</dcterms:modified>
  <cp:version>1</cp:version>
</cp:coreProperties>
</file>